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525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1CE3-A031-42E8-8EEB-010789EF85F1}" type="datetimeFigureOut">
              <a:rPr lang="ru-RU" smtClean="0"/>
              <a:pPr/>
              <a:t>11.09.2017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A1D4A-51D2-4C3F-AD20-88F2004C1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2844" y="142852"/>
            <a:ext cx="8858312" cy="66437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http://xn----7sbbbesd3bbdyi7a7ggh4c0d.xn--p1ai/assets/frontend/img/about/step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905" y="233355"/>
            <a:ext cx="3000375" cy="22669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715140" y="2928934"/>
            <a:ext cx="17859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600"/>
                </a:solidFill>
              </a:rPr>
              <a:t>01</a:t>
            </a:r>
          </a:p>
          <a:p>
            <a:pPr algn="ctr"/>
            <a:r>
              <a:rPr lang="ru-RU" sz="2000" b="1" dirty="0">
                <a:solidFill>
                  <a:srgbClr val="006600"/>
                </a:solidFill>
              </a:rPr>
              <a:t>Сохраняйте пластиковые крышечки от бутылок и заполняйте ими ящики с эмблемой проекта</a:t>
            </a:r>
          </a:p>
        </p:txBody>
      </p:sp>
      <p:pic>
        <p:nvPicPr>
          <p:cNvPr id="1030" name="Picture 6" descr="http://xn----7sbbbesd3bbdyi7a7ggh4c0d.xn--p1ai/assets/frontend/img/about/step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1" y="4286256"/>
            <a:ext cx="3000375" cy="226695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54667" y="737368"/>
            <a:ext cx="444596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i="1" dirty="0">
                <a:solidFill>
                  <a:srgbClr val="002060"/>
                </a:solidFill>
              </a:rPr>
              <a:t>Инструкция сотворения чуда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285752"/>
            <a:ext cx="502002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i="1" dirty="0" smtClean="0">
                <a:solidFill>
                  <a:srgbClr val="FF0000"/>
                </a:solidFill>
              </a:rPr>
              <a:t>АКЦИЯ «ВОЛШЕБНАЯ КРЫШЕЧКА»</a:t>
            </a:r>
            <a:endParaRPr lang="ru-RU" sz="2500" b="1" i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428868"/>
            <a:ext cx="25003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600"/>
                </a:solidFill>
              </a:rPr>
              <a:t>02</a:t>
            </a:r>
          </a:p>
          <a:p>
            <a:pPr algn="ctr"/>
            <a:r>
              <a:rPr lang="ru-RU" sz="2000" b="1" dirty="0">
                <a:solidFill>
                  <a:srgbClr val="006600"/>
                </a:solidFill>
              </a:rPr>
              <a:t>Крышечки отправятся на переработку, а не на свалку</a:t>
            </a:r>
          </a:p>
        </p:txBody>
      </p:sp>
      <p:pic>
        <p:nvPicPr>
          <p:cNvPr id="1028" name="Picture 4" descr="http://xn----7sbbbesd3bbdyi7a7ggh4c0d.xn--p1ai/assets/frontend/img/about/goto_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87100">
            <a:off x="2285192" y="2549968"/>
            <a:ext cx="6298647" cy="247802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57224" y="1214422"/>
            <a:ext cx="36288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</a:rPr>
              <a:t>Ящик для сбора крышечек установлен в фойе здания «Сказка»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42844" y="142852"/>
            <a:ext cx="8858312" cy="66437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6" descr="http://xn----7sbbbesd3bbdyi7a7ggh4c0d.xn--p1ai/assets/frontend/img/about/step_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217" y="571480"/>
            <a:ext cx="5825947" cy="3357586"/>
          </a:xfrm>
          <a:prstGeom prst="rect">
            <a:avLst/>
          </a:prstGeom>
          <a:noFill/>
        </p:spPr>
      </p:pic>
      <p:pic>
        <p:nvPicPr>
          <p:cNvPr id="4098" name="Picture 2" descr="http://xn----7sbbbesd3bbdyi7a7ggh4c0d.xn--p1ai/assets/frontend/img/about/goto_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214290"/>
            <a:ext cx="7239000" cy="3257550"/>
          </a:xfrm>
          <a:prstGeom prst="rect">
            <a:avLst/>
          </a:prstGeom>
          <a:noFill/>
        </p:spPr>
      </p:pic>
      <p:pic>
        <p:nvPicPr>
          <p:cNvPr id="4100" name="Picture 4" descr="http://xn----7sbbbesd3bbdyi7a7ggh4c0d.xn--p1ai/assets/frontend/img/about/step_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643182"/>
            <a:ext cx="3000375" cy="22669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44" y="5012494"/>
            <a:ext cx="50720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srgbClr val="006600"/>
                </a:solidFill>
              </a:rPr>
              <a:t>03</a:t>
            </a:r>
          </a:p>
          <a:p>
            <a:pPr algn="ctr"/>
            <a:r>
              <a:rPr lang="ru-RU" sz="2500" b="1" dirty="0">
                <a:solidFill>
                  <a:srgbClr val="006600"/>
                </a:solidFill>
              </a:rPr>
              <a:t>Вырученные средства спасут </a:t>
            </a:r>
            <a:r>
              <a:rPr lang="ru-RU" sz="2500" b="1" dirty="0" smtClean="0">
                <a:solidFill>
                  <a:srgbClr val="006600"/>
                </a:solidFill>
              </a:rPr>
              <a:t>больных </a:t>
            </a:r>
            <a:r>
              <a:rPr lang="ru-RU" sz="2500" b="1" dirty="0">
                <a:solidFill>
                  <a:srgbClr val="006600"/>
                </a:solidFill>
              </a:rPr>
              <a:t>детей(подопечных благотворительных организаций)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4071942"/>
            <a:ext cx="25003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600"/>
                </a:solidFill>
              </a:rPr>
              <a:t>1 кг переработанных пластиковых крышечек предотвращает </a:t>
            </a:r>
            <a:r>
              <a:rPr lang="ru-RU" sz="2000" b="1" dirty="0" smtClean="0">
                <a:solidFill>
                  <a:srgbClr val="006600"/>
                </a:solidFill>
              </a:rPr>
              <a:t>выброс </a:t>
            </a:r>
            <a:r>
              <a:rPr lang="ru-RU" sz="2000" b="1" dirty="0">
                <a:solidFill>
                  <a:srgbClr val="006600"/>
                </a:solidFill>
              </a:rPr>
              <a:t>в атмосферу до 1,5 кг CO2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64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2017-09-11T10:28:54Z</dcterms:created>
  <dcterms:modified xsi:type="dcterms:W3CDTF">2017-09-11T10:54:28Z</dcterms:modified>
</cp:coreProperties>
</file>